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F9D33-5C48-44A4-90C3-EF7D841D06BE}" type="datetimeFigureOut">
              <a:rPr lang="ru-RU" smtClean="0"/>
              <a:pPr/>
              <a:t>13.12.2007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4D13B-E219-4AD0-8848-ADFB97CA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rest Flowers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20981130">
            <a:off x="3397042" y="3319934"/>
            <a:ext cx="5393208" cy="2523768"/>
          </a:xfrm>
          <a:prstGeom prst="rect">
            <a:avLst/>
          </a:prstGeom>
          <a:solidFill>
            <a:schemeClr val="accent1">
              <a:alpha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</a:t>
            </a:r>
            <a:r>
              <a:rPr lang="ru-RU" sz="2800" dirty="0" smtClean="0"/>
              <a:t>еализм </a:t>
            </a:r>
            <a:r>
              <a:rPr lang="ru-RU" sz="2800" dirty="0" smtClean="0"/>
              <a:t>его прозы неоднозначно</a:t>
            </a:r>
          </a:p>
          <a:p>
            <a:r>
              <a:rPr lang="ru-RU" sz="2800" dirty="0" smtClean="0"/>
              <a:t> традиционен: с убедительностью</a:t>
            </a:r>
          </a:p>
          <a:p>
            <a:r>
              <a:rPr lang="ru-RU" sz="2800" dirty="0" smtClean="0"/>
              <a:t> и силой рисует писатель новые </a:t>
            </a:r>
          </a:p>
          <a:p>
            <a:r>
              <a:rPr lang="ru-RU" sz="2800" dirty="0" smtClean="0"/>
              <a:t>социальные типы, явившиеся </a:t>
            </a:r>
          </a:p>
          <a:p>
            <a:r>
              <a:rPr lang="ru-RU" sz="2800" smtClean="0"/>
              <a:t>в </a:t>
            </a:r>
            <a:r>
              <a:rPr lang="ru-RU" sz="2800" smtClean="0"/>
              <a:t>послереволюционной </a:t>
            </a:r>
            <a:r>
              <a:rPr lang="ru-RU" sz="2800" dirty="0" smtClean="0"/>
              <a:t>деревне.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142852"/>
            <a:ext cx="6091155" cy="212365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Комплексный</a:t>
            </a:r>
          </a:p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Анализ текста</a:t>
            </a:r>
            <a:endParaRPr lang="ru-RU" sz="6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6" name="Picture 2" descr="C:\Users\User\Desktop\картины\19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87497">
            <a:off x="322780" y="2560956"/>
            <a:ext cx="2643206" cy="38786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26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2007-11-29T17:01:33Z</dcterms:created>
  <dcterms:modified xsi:type="dcterms:W3CDTF">2007-12-13T08:38:33Z</dcterms:modified>
</cp:coreProperties>
</file>